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78BC-A971-48C7-80F8-A66280E72EC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C854-3109-438E-8BA3-F28A0D95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2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78BC-A971-48C7-80F8-A66280E72EC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C854-3109-438E-8BA3-F28A0D95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78BC-A971-48C7-80F8-A66280E72EC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C854-3109-438E-8BA3-F28A0D95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1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78BC-A971-48C7-80F8-A66280E72EC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C854-3109-438E-8BA3-F28A0D95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78BC-A971-48C7-80F8-A66280E72EC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C854-3109-438E-8BA3-F28A0D95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0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78BC-A971-48C7-80F8-A66280E72EC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C854-3109-438E-8BA3-F28A0D95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9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78BC-A971-48C7-80F8-A66280E72EC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C854-3109-438E-8BA3-F28A0D95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8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78BC-A971-48C7-80F8-A66280E72EC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C854-3109-438E-8BA3-F28A0D95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6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78BC-A971-48C7-80F8-A66280E72EC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C854-3109-438E-8BA3-F28A0D95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78BC-A971-48C7-80F8-A66280E72EC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C854-3109-438E-8BA3-F28A0D95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4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78BC-A971-48C7-80F8-A66280E72EC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C854-3109-438E-8BA3-F28A0D95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6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78BC-A971-48C7-80F8-A66280E72EC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7C854-3109-438E-8BA3-F28A0D95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1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visitaugusta.com/things-to-do/attractions/riverwalk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rcboe.instructure.com/profile" TargetMode="External"/><Relationship Id="rId5" Type="http://schemas.openxmlformats.org/officeDocument/2006/relationships/hyperlink" Target="mailto:lovetca@Richmond.k12.ga.us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0486" y="150614"/>
            <a:ext cx="2965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Information:  </a:t>
            </a:r>
            <a:r>
              <a:rPr lang="en-US" dirty="0" smtClean="0">
                <a:hlinkClick r:id="rId5"/>
              </a:rPr>
              <a:t>lovetca@Richmond.k12.ga.us</a:t>
            </a:r>
            <a:endParaRPr lang="en-US" dirty="0" smtClean="0"/>
          </a:p>
          <a:p>
            <a:r>
              <a:rPr lang="en-US" dirty="0" smtClean="0"/>
              <a:t>706 -592-3987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326568" y="4140570"/>
            <a:ext cx="836023" cy="95359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568" y="4293942"/>
            <a:ext cx="8360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about </a:t>
            </a:r>
            <a:r>
              <a:rPr lang="en-US" sz="1400" dirty="0" err="1" smtClean="0"/>
              <a:t>me!</a:t>
            </a:r>
            <a:r>
              <a:rPr lang="en-US" sz="1400" dirty="0" err="1" smtClean="0">
                <a:hlinkClick r:id="rId6"/>
              </a:rPr>
              <a:t>https</a:t>
            </a:r>
            <a:r>
              <a:rPr lang="en-US" sz="1400" dirty="0" smtClean="0">
                <a:hlinkClick r:id="rId6"/>
              </a:rPr>
              <a:t>://rcboe.instructure.com/profile</a:t>
            </a:r>
            <a:endParaRPr lang="en-US" sz="1400" dirty="0"/>
          </a:p>
        </p:txBody>
      </p:sp>
      <p:sp>
        <p:nvSpPr>
          <p:cNvPr id="8" name="TextBox 7">
            <a:hlinkClick r:id="rId7"/>
          </p:cNvPr>
          <p:cNvSpPr txBox="1"/>
          <p:nvPr/>
        </p:nvSpPr>
        <p:spPr>
          <a:xfrm>
            <a:off x="7929154" y="1431620"/>
            <a:ext cx="1436915" cy="286232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8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107"/>
    </mc:Choice>
    <mc:Fallback>
      <p:transition spd="slow" advTm="144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</Words>
  <Application>Microsoft Office PowerPoint</Application>
  <PresentationFormat>Widescreen</PresentationFormat>
  <Paragraphs>11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Lovett, Carrie</dc:creator>
  <cp:lastModifiedBy>Lovett, Carrie</cp:lastModifiedBy>
  <cp:revision>10</cp:revision>
  <dcterms:created xsi:type="dcterms:W3CDTF">2020-08-27T15:17:02Z</dcterms:created>
  <dcterms:modified xsi:type="dcterms:W3CDTF">2020-08-27T16:50:37Z</dcterms:modified>
</cp:coreProperties>
</file>